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60"/>
  </p:normalViewPr>
  <p:slideViewPr>
    <p:cSldViewPr>
      <p:cViewPr>
        <p:scale>
          <a:sx n="106" d="100"/>
          <a:sy n="106" d="100"/>
        </p:scale>
        <p:origin x="-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4BE68D-6DD1-4595-AB66-AB4336EFD723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5AC1CA-ED76-49A9-80F8-781C8C8D485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Martin Luther King</a:t>
            </a:r>
            <a:br>
              <a:rPr lang="en-US" dirty="0" smtClean="0"/>
            </a:br>
            <a:r>
              <a:rPr lang="en-US" dirty="0" smtClean="0"/>
              <a:t>Racial Rights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Kemdrick</a:t>
            </a:r>
            <a:r>
              <a:rPr lang="en-US" dirty="0" smtClean="0"/>
              <a:t> Beadles , Regina Martin , Hannah </a:t>
            </a:r>
            <a:r>
              <a:rPr lang="en-US" dirty="0" err="1" smtClean="0"/>
              <a:t>Wortham</a:t>
            </a:r>
            <a:endParaRPr lang="en-US" dirty="0" smtClean="0"/>
          </a:p>
          <a:p>
            <a:r>
              <a:rPr lang="en-US" dirty="0" smtClean="0"/>
              <a:t>2A</a:t>
            </a:r>
          </a:p>
          <a:p>
            <a:r>
              <a:rPr lang="en-US" dirty="0" smtClean="0"/>
              <a:t>November 24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02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1950’s was a time of the civil rights movement. This decade saw the start of the non violence protest with a robust leader Dr.King. </a:t>
            </a:r>
          </a:p>
          <a:p>
            <a:r>
              <a:rPr lang="en-US" dirty="0" smtClean="0"/>
              <a:t>A few racial tensions </a:t>
            </a:r>
            <a:r>
              <a:rPr lang="en-US" dirty="0"/>
              <a:t>started with </a:t>
            </a:r>
            <a:r>
              <a:rPr lang="en-US" dirty="0" smtClean="0"/>
              <a:t>Linda </a:t>
            </a:r>
            <a:r>
              <a:rPr lang="en-US" dirty="0"/>
              <a:t>Brown, an 8-year-old girl in Topeka, Kansas, lives within walking distance of a whites-only elementary school. Because of segregation, she has to travel by bus to a more distant school for African-American children. Her father sues the school board of Topeka, and the U.S. Supreme Court agrees to hear the case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59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/>
              <a:t>August 28, </a:t>
            </a:r>
            <a:r>
              <a:rPr lang="en-US" dirty="0" smtClean="0"/>
              <a:t>1955 Emmett </a:t>
            </a:r>
            <a:r>
              <a:rPr lang="en-US" dirty="0"/>
              <a:t>Till, a 14-year-old African-American boy from Chicago, is killed near Money, Mississippi, for allegedly whistling at a white woman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•In 1957 Martin </a:t>
            </a:r>
            <a:r>
              <a:rPr lang="en-US" dirty="0"/>
              <a:t>Luther King helps found the Southern Christian Leadership Conference (SCLC) in January. The organization's purpose is to fight for civil rights, and King is elected its first president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4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Perceived Injustice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perceived injustice is the racism not only towards African Americans but the all races that weren't Caucasian. The inequalities aren't always by race they include wealth and even gender.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617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Taken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actions Dr. King took were all non violent. Dr. king was a silent protester. He believed all people were created equally no matter if you were black , white , green , pink or purple. He believed that everybody deserved the same chances. King received the Nobel Peace Prize for his tranquil , harmonious actions and personality.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1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Dr. King and Thoreau were similar in their humanitarian ways. They both wanted peace and equality. </a:t>
            </a:r>
          </a:p>
          <a:p>
            <a:r>
              <a:rPr lang="en-US" dirty="0"/>
              <a:t>There is no remedy for love but to love more</a:t>
            </a:r>
            <a:r>
              <a:rPr lang="en-US" dirty="0" smtClean="0"/>
              <a:t>. – Thoreau </a:t>
            </a:r>
          </a:p>
          <a:p>
            <a:r>
              <a:rPr lang="en-US" dirty="0"/>
              <a:t>All men are children, and of one family. The same tale sends them all to bed, and wakes them in the morning</a:t>
            </a:r>
            <a:r>
              <a:rPr lang="en-US" dirty="0" smtClean="0"/>
              <a:t>.-Thoreau</a:t>
            </a:r>
          </a:p>
          <a:p>
            <a:r>
              <a:rPr lang="en-US" dirty="0"/>
              <a:t>Books are to be distinguished by the grandeur of their topics even more than by the manner in which they are treated</a:t>
            </a:r>
            <a:r>
              <a:rPr lang="en-US" dirty="0" smtClean="0"/>
              <a:t>.-Thoreau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042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and Contrast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man who won't die for something is not fit to live</a:t>
            </a:r>
            <a:r>
              <a:rPr lang="en-US" dirty="0" smtClean="0"/>
              <a:t>. – Dr. King</a:t>
            </a:r>
          </a:p>
          <a:p>
            <a:r>
              <a:rPr lang="en-US" dirty="0"/>
              <a:t>Almost always, the creative dedicated minority has made the world better</a:t>
            </a:r>
            <a:r>
              <a:rPr lang="en-US" dirty="0" smtClean="0"/>
              <a:t>. – Dr. King</a:t>
            </a:r>
            <a:endParaRPr lang="en-US" dirty="0"/>
          </a:p>
          <a:p>
            <a:r>
              <a:rPr lang="en-US" dirty="0" smtClean="0"/>
              <a:t>These quotes explain how both leaders believe in equal rights , they both believe that you should fight for what you believe in and what you know is right.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770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Civil Disobedience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protest of Dr. King wanting racial rights was civil disobedience because he silently protested that he wanted equal rights no matter what race your 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912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762002"/>
            <a:ext cx="3047999" cy="207308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762000"/>
            <a:ext cx="3048000" cy="20919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971800"/>
            <a:ext cx="2514600" cy="29104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819536"/>
            <a:ext cx="2550745" cy="31444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295072"/>
            <a:ext cx="2945051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17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466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Martin Luther King Racial Rights</vt:lpstr>
      <vt:lpstr>Timeline</vt:lpstr>
      <vt:lpstr>Timeline cont. </vt:lpstr>
      <vt:lpstr>Perceived Injustice</vt:lpstr>
      <vt:lpstr>Actions Taken</vt:lpstr>
      <vt:lpstr>Compare and Contrast</vt:lpstr>
      <vt:lpstr>Compare and Contrast cont.</vt:lpstr>
      <vt:lpstr>Civil Disobedience</vt:lpstr>
      <vt:lpstr>PowerPoint Presentation</vt:lpstr>
    </vt:vector>
  </TitlesOfParts>
  <Company>FCSS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Luther King Racial Rights</dc:title>
  <dc:creator>Windows User</dc:creator>
  <cp:lastModifiedBy>Windows User</cp:lastModifiedBy>
  <cp:revision>13</cp:revision>
  <dcterms:created xsi:type="dcterms:W3CDTF">2013-11-19T15:46:22Z</dcterms:created>
  <dcterms:modified xsi:type="dcterms:W3CDTF">2013-11-21T16:28:06Z</dcterms:modified>
</cp:coreProperties>
</file>